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310" r:id="rId3"/>
    <p:sldId id="263" r:id="rId4"/>
    <p:sldId id="311" r:id="rId5"/>
    <p:sldId id="31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H:\&#20826;&#21592;\&#20064;&#20027;&#24109;&#22312;&#24198;&#31069;&#20013;&#21326;&#20154;&#27665;&#20849;&#21644;&#22269;&#25104;&#31435;70&#21608;&#24180;&#22823;&#20250;&#19978;&#21457;&#34920;&#37325;&#35201;&#35762;&#35805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20826;&#21592;\&#20064;&#20027;&#24109;&#22312;&#24198;&#31069;&#20013;&#21326;&#20154;&#27665;&#20849;&#21644;&#22269;&#25104;&#31435;70&#21608;&#24180;&#22823;&#20250;&#19978;&#21457;&#34920;&#37325;&#35201;&#35762;&#35805;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86" b="25850"/>
          <a:stretch>
            <a:fillRect/>
          </a:stretch>
        </p:blipFill>
        <p:spPr>
          <a:xfrm>
            <a:off x="-1241" y="-106680"/>
            <a:ext cx="12207778" cy="70256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 bwMode="auto">
          <a:xfrm>
            <a:off x="3199130" y="5610225"/>
            <a:ext cx="6223635" cy="551815"/>
          </a:xfrm>
          <a:prstGeom prst="roundRect">
            <a:avLst/>
          </a:prstGeom>
          <a:solidFill>
            <a:srgbClr val="EAF0A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dirty="0">
              <a:solidFill>
                <a:srgbClr val="FBFFB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9130" y="5610225"/>
            <a:ext cx="6222365" cy="46037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中共温州竞技体育学校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8" name="PA-矩形 8"/>
          <p:cNvSpPr/>
          <p:nvPr>
            <p:custDataLst>
              <p:tags r:id="rId1"/>
            </p:custDataLst>
          </p:nvPr>
        </p:nvSpPr>
        <p:spPr>
          <a:xfrm>
            <a:off x="14536" y="2732134"/>
            <a:ext cx="12192001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273050">
              <a:bevelT w="6350" h="146050"/>
              <a:bevelB w="311150" h="190500"/>
            </a:sp3d>
          </a:bodyPr>
          <a:lstStyle/>
          <a:p>
            <a:pPr algn="ctr"/>
            <a:r>
              <a:rPr lang="zh-CN" altLang="en-US" sz="8800" dirty="0">
                <a:ln w="3175" cmpd="sng">
                  <a:noFill/>
                  <a:prstDash val="solid"/>
                </a:ln>
                <a:gradFill>
                  <a:gsLst>
                    <a:gs pos="80000">
                      <a:srgbClr val="EAF0AE"/>
                    </a:gs>
                    <a:gs pos="25000">
                      <a:srgbClr val="EAF0AE"/>
                    </a:gs>
                    <a:gs pos="0">
                      <a:srgbClr val="FFFF99"/>
                    </a:gs>
                    <a:gs pos="56000">
                      <a:srgbClr val="EAF0AE"/>
                    </a:gs>
                    <a:gs pos="100000">
                      <a:srgbClr val="DAC960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不忘</a:t>
            </a:r>
            <a:r>
              <a:rPr lang="zh-CN" altLang="en-US" sz="8800" dirty="0" smtClean="0">
                <a:ln w="3175" cmpd="sng">
                  <a:noFill/>
                  <a:prstDash val="solid"/>
                </a:ln>
                <a:gradFill>
                  <a:gsLst>
                    <a:gs pos="80000">
                      <a:srgbClr val="EAF0AE"/>
                    </a:gs>
                    <a:gs pos="25000">
                      <a:srgbClr val="EAF0AE"/>
                    </a:gs>
                    <a:gs pos="0">
                      <a:srgbClr val="FFFF99"/>
                    </a:gs>
                    <a:gs pos="56000">
                      <a:srgbClr val="EAF0AE"/>
                    </a:gs>
                    <a:gs pos="100000">
                      <a:srgbClr val="DAC960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初心  牢记</a:t>
            </a:r>
            <a:r>
              <a:rPr lang="zh-CN" altLang="en-US" sz="8800" dirty="0">
                <a:ln w="3175" cmpd="sng">
                  <a:noFill/>
                  <a:prstDash val="solid"/>
                </a:ln>
                <a:gradFill>
                  <a:gsLst>
                    <a:gs pos="80000">
                      <a:srgbClr val="EAF0AE"/>
                    </a:gs>
                    <a:gs pos="25000">
                      <a:srgbClr val="EAF0AE"/>
                    </a:gs>
                    <a:gs pos="0">
                      <a:srgbClr val="FFFF99"/>
                    </a:gs>
                    <a:gs pos="56000">
                      <a:srgbClr val="EAF0AE"/>
                    </a:gs>
                    <a:gs pos="100000">
                      <a:srgbClr val="DAC960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使命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4605" y="4159147"/>
            <a:ext cx="1232262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学习贯彻习近平总书记在庆祝</a:t>
            </a:r>
          </a:p>
          <a:p>
            <a:pPr algn="ctr"/>
            <a:r>
              <a:rPr lang="zh-CN" sz="32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中华人民共和国成立</a:t>
            </a:r>
            <a:r>
              <a:rPr lang="en-US" altLang="zh-CN" sz="32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70</a:t>
            </a:r>
            <a:r>
              <a:rPr lang="zh-CN" altLang="en-US" sz="3200" b="1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周年大会上的重要讲话精神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67" t="253" r="33478" b="55365"/>
          <a:stretch>
            <a:fillRect/>
          </a:stretch>
        </p:blipFill>
        <p:spPr>
          <a:xfrm>
            <a:off x="3929999" y="98"/>
            <a:ext cx="4434005" cy="32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8815" y="443865"/>
            <a:ext cx="1096581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主要议程</a:t>
            </a:r>
          </a:p>
          <a:p>
            <a:pPr algn="l"/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缴纳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月份党费</a:t>
            </a:r>
          </a:p>
          <a:p>
            <a:pPr algn="l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签署党员不信教承诺书</a:t>
            </a:r>
          </a:p>
          <a:p>
            <a:pPr algn="l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观看并学习《习近平总书记在庆祝中华人民共和国成立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周年大会上的重要讲话精神》</a:t>
            </a:r>
          </a:p>
          <a:p>
            <a:pPr algn="l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商讨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日的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赏温州传奇，享瓯越山水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党日活动的安排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习主席在庆祝中华人民共和国成立70周年大会上发表重要讲话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0975" y="99060"/>
            <a:ext cx="11836400" cy="666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14092426.jpg"/>
          <p:cNvPicPr>
            <a:picLocks noChangeAspect="1"/>
          </p:cNvPicPr>
          <p:nvPr/>
        </p:nvPicPr>
        <p:blipFill>
          <a:blip r:embed="rId2" cstate="print"/>
          <a:srcRect l="-1498" t="13394" r="-1466" b="-4131"/>
          <a:stretch>
            <a:fillRect/>
          </a:stretch>
        </p:blipFill>
        <p:spPr>
          <a:xfrm>
            <a:off x="-149993" y="163286"/>
            <a:ext cx="12491987" cy="6802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1114092448.jpg"/>
          <p:cNvPicPr>
            <a:picLocks noChangeAspect="1"/>
          </p:cNvPicPr>
          <p:nvPr/>
        </p:nvPicPr>
        <p:blipFill>
          <a:blip r:embed="rId2" cstate="print"/>
          <a:srcRect t="9320" b="6914"/>
          <a:stretch>
            <a:fillRect/>
          </a:stretch>
        </p:blipFill>
        <p:spPr>
          <a:xfrm>
            <a:off x="55730" y="0"/>
            <a:ext cx="12080541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SubTitl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92</Words>
  <Application>Microsoft Office PowerPoint</Application>
  <PresentationFormat>自定义</PresentationFormat>
  <Paragraphs>10</Paragraphs>
  <Slides>5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幻灯片 1</vt:lpstr>
      <vt:lpstr>幻灯片 2</vt:lpstr>
      <vt:lpstr>幻灯片 3</vt:lpstr>
      <vt:lpstr>幻灯片 4</vt:lpstr>
      <vt:lpstr>幻灯片 5</vt:lpstr>
    </vt:vector>
  </TitlesOfParts>
  <Company>DoubleOX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增龙</dc:creator>
  <cp:lastModifiedBy>admin</cp:lastModifiedBy>
  <cp:revision>38</cp:revision>
  <dcterms:created xsi:type="dcterms:W3CDTF">2019-06-03T13:21:00Z</dcterms:created>
  <dcterms:modified xsi:type="dcterms:W3CDTF">2019-11-14T01:38:53Z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